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9" r:id="rId2"/>
    <p:sldId id="258" r:id="rId3"/>
    <p:sldId id="257" r:id="rId4"/>
    <p:sldId id="260" r:id="rId5"/>
    <p:sldId id="261" r:id="rId6"/>
    <p:sldId id="278" r:id="rId7"/>
    <p:sldId id="271" r:id="rId8"/>
    <p:sldId id="272" r:id="rId9"/>
    <p:sldId id="273" r:id="rId10"/>
    <p:sldId id="274" r:id="rId11"/>
    <p:sldId id="293" r:id="rId12"/>
    <p:sldId id="262" r:id="rId13"/>
    <p:sldId id="264" r:id="rId14"/>
    <p:sldId id="265" r:id="rId15"/>
    <p:sldId id="276" r:id="rId16"/>
    <p:sldId id="290" r:id="rId17"/>
    <p:sldId id="288" r:id="rId18"/>
    <p:sldId id="294" r:id="rId19"/>
    <p:sldId id="295" r:id="rId20"/>
    <p:sldId id="281" r:id="rId21"/>
    <p:sldId id="284" r:id="rId22"/>
    <p:sldId id="285" r:id="rId23"/>
    <p:sldId id="286" r:id="rId24"/>
    <p:sldId id="287" r:id="rId25"/>
    <p:sldId id="277" r:id="rId26"/>
    <p:sldId id="263" r:id="rId27"/>
    <p:sldId id="291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DDA2C-7CBA-436D-9E7A-582DBC5C6D1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72E585E-9A1B-4592-9AFD-C0A5AADAEEDC}">
      <dgm:prSet phldrT="[Text]" custT="1"/>
      <dgm:spPr/>
      <dgm:t>
        <a:bodyPr/>
        <a:lstStyle/>
        <a:p>
          <a:r>
            <a:rPr lang="en-US" sz="3200" dirty="0">
              <a:solidFill>
                <a:srgbClr val="FFFF00"/>
              </a:solidFill>
            </a:rPr>
            <a:t>Closed</a:t>
          </a:r>
          <a:r>
            <a:rPr lang="en-US" sz="3200" dirty="0"/>
            <a:t> </a:t>
          </a:r>
        </a:p>
      </dgm:t>
    </dgm:pt>
    <dgm:pt modelId="{CBEF382A-B711-4C6C-A2E2-065AC34BFCD9}" type="parTrans" cxnId="{16B9B3F5-E85B-4590-AE18-D20722A534E6}">
      <dgm:prSet/>
      <dgm:spPr/>
      <dgm:t>
        <a:bodyPr/>
        <a:lstStyle/>
        <a:p>
          <a:endParaRPr lang="en-US"/>
        </a:p>
      </dgm:t>
    </dgm:pt>
    <dgm:pt modelId="{B8AF284E-016E-4465-B78F-CC29FEE805D5}" type="sibTrans" cxnId="{16B9B3F5-E85B-4590-AE18-D20722A534E6}">
      <dgm:prSet/>
      <dgm:spPr/>
      <dgm:t>
        <a:bodyPr/>
        <a:lstStyle/>
        <a:p>
          <a:endParaRPr lang="en-US"/>
        </a:p>
      </dgm:t>
    </dgm:pt>
    <dgm:pt modelId="{14CC9D2E-44EF-459D-8543-8BFB3633C18B}">
      <dgm:prSet phldrT="[Text]"/>
      <dgm:spPr/>
      <dgm:t>
        <a:bodyPr/>
        <a:lstStyle/>
        <a:p>
          <a:r>
            <a:rPr lang="en-US">
              <a:solidFill>
                <a:srgbClr val="FFFF00"/>
              </a:solidFill>
            </a:rPr>
            <a:t>Permeable</a:t>
          </a:r>
        </a:p>
      </dgm:t>
    </dgm:pt>
    <dgm:pt modelId="{5CC081EA-1DF4-417F-92C0-59926AE1BD6E}" type="parTrans" cxnId="{AF791E8E-5899-46E3-A7D5-5E8D8724F055}">
      <dgm:prSet/>
      <dgm:spPr/>
      <dgm:t>
        <a:bodyPr/>
        <a:lstStyle/>
        <a:p>
          <a:endParaRPr lang="en-US"/>
        </a:p>
      </dgm:t>
    </dgm:pt>
    <dgm:pt modelId="{50479658-3217-4A4D-95D0-98C282BD307A}" type="sibTrans" cxnId="{AF791E8E-5899-46E3-A7D5-5E8D8724F055}">
      <dgm:prSet/>
      <dgm:spPr/>
      <dgm:t>
        <a:bodyPr/>
        <a:lstStyle/>
        <a:p>
          <a:endParaRPr lang="en-US"/>
        </a:p>
      </dgm:t>
    </dgm:pt>
    <dgm:pt modelId="{EB4558D0-9F17-46B1-AD88-C2963332DE57}">
      <dgm:prSet phldrT="[Text]"/>
      <dgm:spPr/>
      <dgm:t>
        <a:bodyPr/>
        <a:lstStyle/>
        <a:p>
          <a:r>
            <a:rPr lang="en-US">
              <a:solidFill>
                <a:srgbClr val="FFFF00"/>
              </a:solidFill>
            </a:rPr>
            <a:t>Flexible</a:t>
          </a:r>
        </a:p>
      </dgm:t>
    </dgm:pt>
    <dgm:pt modelId="{6D7DF946-8C99-48D8-BFDD-B52566686BE6}" type="parTrans" cxnId="{0429CAAD-C878-4C2A-B8E3-7B759A0BF193}">
      <dgm:prSet/>
      <dgm:spPr/>
      <dgm:t>
        <a:bodyPr/>
        <a:lstStyle/>
        <a:p>
          <a:endParaRPr lang="en-US"/>
        </a:p>
      </dgm:t>
    </dgm:pt>
    <dgm:pt modelId="{7DBE27F3-3EDF-48A8-BE3F-2F016FC35829}" type="sibTrans" cxnId="{0429CAAD-C878-4C2A-B8E3-7B759A0BF193}">
      <dgm:prSet/>
      <dgm:spPr/>
      <dgm:t>
        <a:bodyPr/>
        <a:lstStyle/>
        <a:p>
          <a:endParaRPr lang="en-US"/>
        </a:p>
      </dgm:t>
    </dgm:pt>
    <dgm:pt modelId="{5E15F317-67C7-49CB-883A-03CEAE919D2D}" type="pres">
      <dgm:prSet presAssocID="{7F5DDA2C-7CBA-436D-9E7A-582DBC5C6D11}" presName="Name0" presStyleCnt="0">
        <dgm:presLayoutVars>
          <dgm:dir/>
          <dgm:resizeHandles val="exact"/>
        </dgm:presLayoutVars>
      </dgm:prSet>
      <dgm:spPr/>
    </dgm:pt>
    <dgm:pt modelId="{32D4680C-D557-44E7-AB03-0962955772DB}" type="pres">
      <dgm:prSet presAssocID="{7F5DDA2C-7CBA-436D-9E7A-582DBC5C6D11}" presName="fgShape" presStyleLbl="fgShp" presStyleIdx="0" presStyleCnt="1"/>
      <dgm:spPr/>
    </dgm:pt>
    <dgm:pt modelId="{E03F1226-61F8-427D-9209-AECA162708D9}" type="pres">
      <dgm:prSet presAssocID="{7F5DDA2C-7CBA-436D-9E7A-582DBC5C6D11}" presName="linComp" presStyleCnt="0"/>
      <dgm:spPr/>
    </dgm:pt>
    <dgm:pt modelId="{028C003A-BDAD-43CA-B203-F17ED41496E8}" type="pres">
      <dgm:prSet presAssocID="{072E585E-9A1B-4592-9AFD-C0A5AADAEEDC}" presName="compNode" presStyleCnt="0"/>
      <dgm:spPr/>
    </dgm:pt>
    <dgm:pt modelId="{2587A45F-FB43-47F6-8F2F-C309F3EEB0B4}" type="pres">
      <dgm:prSet presAssocID="{072E585E-9A1B-4592-9AFD-C0A5AADAEEDC}" presName="bkgdShape" presStyleLbl="node1" presStyleIdx="0" presStyleCnt="3"/>
      <dgm:spPr/>
      <dgm:t>
        <a:bodyPr/>
        <a:lstStyle/>
        <a:p>
          <a:endParaRPr lang="en-US"/>
        </a:p>
      </dgm:t>
    </dgm:pt>
    <dgm:pt modelId="{8AE00866-5B65-48B6-8652-0784F12A2669}" type="pres">
      <dgm:prSet presAssocID="{072E585E-9A1B-4592-9AFD-C0A5AADAEED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15C8B-926F-4C4A-BB54-DAA4D571977A}" type="pres">
      <dgm:prSet presAssocID="{072E585E-9A1B-4592-9AFD-C0A5AADAEEDC}" presName="invisiNode" presStyleLbl="node1" presStyleIdx="0" presStyleCnt="3"/>
      <dgm:spPr/>
    </dgm:pt>
    <dgm:pt modelId="{F21B7417-B95C-4EE1-B61A-553441CEE49B}" type="pres">
      <dgm:prSet presAssocID="{072E585E-9A1B-4592-9AFD-C0A5AADAEEDC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4ABCF4C-4D49-419E-A465-48E2D85CF34F}" type="pres">
      <dgm:prSet presAssocID="{B8AF284E-016E-4465-B78F-CC29FEE805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10BD7D-8329-4F39-A3E3-4A143EB70219}" type="pres">
      <dgm:prSet presAssocID="{14CC9D2E-44EF-459D-8543-8BFB3633C18B}" presName="compNode" presStyleCnt="0"/>
      <dgm:spPr/>
    </dgm:pt>
    <dgm:pt modelId="{FB9C9093-DE77-40B1-AB7C-3A1C321BD527}" type="pres">
      <dgm:prSet presAssocID="{14CC9D2E-44EF-459D-8543-8BFB3633C18B}" presName="bkgdShape" presStyleLbl="node1" presStyleIdx="1" presStyleCnt="3"/>
      <dgm:spPr/>
      <dgm:t>
        <a:bodyPr/>
        <a:lstStyle/>
        <a:p>
          <a:endParaRPr lang="en-US"/>
        </a:p>
      </dgm:t>
    </dgm:pt>
    <dgm:pt modelId="{1B6ED82A-B406-4321-BF84-1DD71C800437}" type="pres">
      <dgm:prSet presAssocID="{14CC9D2E-44EF-459D-8543-8BFB3633C18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13A62-9C93-4EBF-80E0-8BD57C5E95D7}" type="pres">
      <dgm:prSet presAssocID="{14CC9D2E-44EF-459D-8543-8BFB3633C18B}" presName="invisiNode" presStyleLbl="node1" presStyleIdx="1" presStyleCnt="3"/>
      <dgm:spPr/>
    </dgm:pt>
    <dgm:pt modelId="{1E8D58CC-52AC-4559-B554-717F378F08F9}" type="pres">
      <dgm:prSet presAssocID="{14CC9D2E-44EF-459D-8543-8BFB3633C18B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E396D64-0E69-4484-8A15-B50D7DF1692B}" type="pres">
      <dgm:prSet presAssocID="{50479658-3217-4A4D-95D0-98C282BD307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3F0A31-542B-4821-856B-C8A479AE7036}" type="pres">
      <dgm:prSet presAssocID="{EB4558D0-9F17-46B1-AD88-C2963332DE57}" presName="compNode" presStyleCnt="0"/>
      <dgm:spPr/>
    </dgm:pt>
    <dgm:pt modelId="{A6A8664B-0D64-4A42-826B-7D631A3FBFA3}" type="pres">
      <dgm:prSet presAssocID="{EB4558D0-9F17-46B1-AD88-C2963332DE57}" presName="bkgdShape" presStyleLbl="node1" presStyleIdx="2" presStyleCnt="3"/>
      <dgm:spPr/>
      <dgm:t>
        <a:bodyPr/>
        <a:lstStyle/>
        <a:p>
          <a:endParaRPr lang="en-US"/>
        </a:p>
      </dgm:t>
    </dgm:pt>
    <dgm:pt modelId="{3C68F0FD-2E4E-4E98-BA97-F3F274962680}" type="pres">
      <dgm:prSet presAssocID="{EB4558D0-9F17-46B1-AD88-C2963332DE5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39626-A6AD-4698-900A-4DC95CBE241E}" type="pres">
      <dgm:prSet presAssocID="{EB4558D0-9F17-46B1-AD88-C2963332DE57}" presName="invisiNode" presStyleLbl="node1" presStyleIdx="2" presStyleCnt="3"/>
      <dgm:spPr/>
    </dgm:pt>
    <dgm:pt modelId="{880058F0-9BD0-420C-83BC-5330954C6272}" type="pres">
      <dgm:prSet presAssocID="{EB4558D0-9F17-46B1-AD88-C2963332DE57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76FA772-F77A-4E3D-9ECC-2572060599A1}" type="presOf" srcId="{EB4558D0-9F17-46B1-AD88-C2963332DE57}" destId="{3C68F0FD-2E4E-4E98-BA97-F3F274962680}" srcOrd="1" destOrd="0" presId="urn:microsoft.com/office/officeart/2005/8/layout/hList7"/>
    <dgm:cxn modelId="{9F4DE8CF-350F-46E8-9794-F020AE31AE61}" type="presOf" srcId="{14CC9D2E-44EF-459D-8543-8BFB3633C18B}" destId="{1B6ED82A-B406-4321-BF84-1DD71C800437}" srcOrd="1" destOrd="0" presId="urn:microsoft.com/office/officeart/2005/8/layout/hList7"/>
    <dgm:cxn modelId="{B9ED61D8-DC7A-4572-BE97-E9EC19C297A9}" type="presOf" srcId="{50479658-3217-4A4D-95D0-98C282BD307A}" destId="{DE396D64-0E69-4484-8A15-B50D7DF1692B}" srcOrd="0" destOrd="0" presId="urn:microsoft.com/office/officeart/2005/8/layout/hList7"/>
    <dgm:cxn modelId="{11F7F25A-8852-4E4F-854D-7D45BF421CCD}" type="presOf" srcId="{7F5DDA2C-7CBA-436D-9E7A-582DBC5C6D11}" destId="{5E15F317-67C7-49CB-883A-03CEAE919D2D}" srcOrd="0" destOrd="0" presId="urn:microsoft.com/office/officeart/2005/8/layout/hList7"/>
    <dgm:cxn modelId="{D09454E7-4D75-41AA-BD5B-F581F8BD3363}" type="presOf" srcId="{072E585E-9A1B-4592-9AFD-C0A5AADAEEDC}" destId="{2587A45F-FB43-47F6-8F2F-C309F3EEB0B4}" srcOrd="0" destOrd="0" presId="urn:microsoft.com/office/officeart/2005/8/layout/hList7"/>
    <dgm:cxn modelId="{ECF8D732-F9D2-4CD9-AD51-5A05B5B1A53E}" type="presOf" srcId="{072E585E-9A1B-4592-9AFD-C0A5AADAEEDC}" destId="{8AE00866-5B65-48B6-8652-0784F12A2669}" srcOrd="1" destOrd="0" presId="urn:microsoft.com/office/officeart/2005/8/layout/hList7"/>
    <dgm:cxn modelId="{16B9B3F5-E85B-4590-AE18-D20722A534E6}" srcId="{7F5DDA2C-7CBA-436D-9E7A-582DBC5C6D11}" destId="{072E585E-9A1B-4592-9AFD-C0A5AADAEEDC}" srcOrd="0" destOrd="0" parTransId="{CBEF382A-B711-4C6C-A2E2-065AC34BFCD9}" sibTransId="{B8AF284E-016E-4465-B78F-CC29FEE805D5}"/>
    <dgm:cxn modelId="{AF791E8E-5899-46E3-A7D5-5E8D8724F055}" srcId="{7F5DDA2C-7CBA-436D-9E7A-582DBC5C6D11}" destId="{14CC9D2E-44EF-459D-8543-8BFB3633C18B}" srcOrd="1" destOrd="0" parTransId="{5CC081EA-1DF4-417F-92C0-59926AE1BD6E}" sibTransId="{50479658-3217-4A4D-95D0-98C282BD307A}"/>
    <dgm:cxn modelId="{0429CAAD-C878-4C2A-B8E3-7B759A0BF193}" srcId="{7F5DDA2C-7CBA-436D-9E7A-582DBC5C6D11}" destId="{EB4558D0-9F17-46B1-AD88-C2963332DE57}" srcOrd="2" destOrd="0" parTransId="{6D7DF946-8C99-48D8-BFDD-B52566686BE6}" sibTransId="{7DBE27F3-3EDF-48A8-BE3F-2F016FC35829}"/>
    <dgm:cxn modelId="{39B1CBF6-5970-4E0D-8F8C-796DEC347179}" type="presOf" srcId="{EB4558D0-9F17-46B1-AD88-C2963332DE57}" destId="{A6A8664B-0D64-4A42-826B-7D631A3FBFA3}" srcOrd="0" destOrd="0" presId="urn:microsoft.com/office/officeart/2005/8/layout/hList7"/>
    <dgm:cxn modelId="{F8D7177A-8A1A-40BA-A007-541031568A8E}" type="presOf" srcId="{B8AF284E-016E-4465-B78F-CC29FEE805D5}" destId="{F4ABCF4C-4D49-419E-A465-48E2D85CF34F}" srcOrd="0" destOrd="0" presId="urn:microsoft.com/office/officeart/2005/8/layout/hList7"/>
    <dgm:cxn modelId="{1B08CBB6-0F92-498B-9BB3-9AB6C78C5D80}" type="presOf" srcId="{14CC9D2E-44EF-459D-8543-8BFB3633C18B}" destId="{FB9C9093-DE77-40B1-AB7C-3A1C321BD527}" srcOrd="0" destOrd="0" presId="urn:microsoft.com/office/officeart/2005/8/layout/hList7"/>
    <dgm:cxn modelId="{BA88557E-A932-471A-BD50-20C57BA885E3}" type="presParOf" srcId="{5E15F317-67C7-49CB-883A-03CEAE919D2D}" destId="{32D4680C-D557-44E7-AB03-0962955772DB}" srcOrd="0" destOrd="0" presId="urn:microsoft.com/office/officeart/2005/8/layout/hList7"/>
    <dgm:cxn modelId="{B184C8F0-437A-4B55-BB24-250DD44DEA87}" type="presParOf" srcId="{5E15F317-67C7-49CB-883A-03CEAE919D2D}" destId="{E03F1226-61F8-427D-9209-AECA162708D9}" srcOrd="1" destOrd="0" presId="urn:microsoft.com/office/officeart/2005/8/layout/hList7"/>
    <dgm:cxn modelId="{DBF3458C-49A1-4881-909C-25E6652C06F3}" type="presParOf" srcId="{E03F1226-61F8-427D-9209-AECA162708D9}" destId="{028C003A-BDAD-43CA-B203-F17ED41496E8}" srcOrd="0" destOrd="0" presId="urn:microsoft.com/office/officeart/2005/8/layout/hList7"/>
    <dgm:cxn modelId="{951F45B9-357D-4CA2-A5AC-F6CF38C0432C}" type="presParOf" srcId="{028C003A-BDAD-43CA-B203-F17ED41496E8}" destId="{2587A45F-FB43-47F6-8F2F-C309F3EEB0B4}" srcOrd="0" destOrd="0" presId="urn:microsoft.com/office/officeart/2005/8/layout/hList7"/>
    <dgm:cxn modelId="{5F4CE40F-4FEA-4BFA-830A-DC2D76740DDB}" type="presParOf" srcId="{028C003A-BDAD-43CA-B203-F17ED41496E8}" destId="{8AE00866-5B65-48B6-8652-0784F12A2669}" srcOrd="1" destOrd="0" presId="urn:microsoft.com/office/officeart/2005/8/layout/hList7"/>
    <dgm:cxn modelId="{E329167D-AD95-4E99-A35B-572F6FD074A2}" type="presParOf" srcId="{028C003A-BDAD-43CA-B203-F17ED41496E8}" destId="{FE715C8B-926F-4C4A-BB54-DAA4D571977A}" srcOrd="2" destOrd="0" presId="urn:microsoft.com/office/officeart/2005/8/layout/hList7"/>
    <dgm:cxn modelId="{93D154BD-6CD5-42DE-BBB1-D926D965248A}" type="presParOf" srcId="{028C003A-BDAD-43CA-B203-F17ED41496E8}" destId="{F21B7417-B95C-4EE1-B61A-553441CEE49B}" srcOrd="3" destOrd="0" presId="urn:microsoft.com/office/officeart/2005/8/layout/hList7"/>
    <dgm:cxn modelId="{2EE76214-D787-487C-9CDD-99FA019207F7}" type="presParOf" srcId="{E03F1226-61F8-427D-9209-AECA162708D9}" destId="{F4ABCF4C-4D49-419E-A465-48E2D85CF34F}" srcOrd="1" destOrd="0" presId="urn:microsoft.com/office/officeart/2005/8/layout/hList7"/>
    <dgm:cxn modelId="{BE866DB8-C12C-4FDE-B84C-E5B66521874F}" type="presParOf" srcId="{E03F1226-61F8-427D-9209-AECA162708D9}" destId="{EF10BD7D-8329-4F39-A3E3-4A143EB70219}" srcOrd="2" destOrd="0" presId="urn:microsoft.com/office/officeart/2005/8/layout/hList7"/>
    <dgm:cxn modelId="{EE0FFE85-A01E-4B1D-9E8E-4C768F879B6B}" type="presParOf" srcId="{EF10BD7D-8329-4F39-A3E3-4A143EB70219}" destId="{FB9C9093-DE77-40B1-AB7C-3A1C321BD527}" srcOrd="0" destOrd="0" presId="urn:microsoft.com/office/officeart/2005/8/layout/hList7"/>
    <dgm:cxn modelId="{A1F45CD0-65B6-4F49-A2D4-E23953985F6B}" type="presParOf" srcId="{EF10BD7D-8329-4F39-A3E3-4A143EB70219}" destId="{1B6ED82A-B406-4321-BF84-1DD71C800437}" srcOrd="1" destOrd="0" presId="urn:microsoft.com/office/officeart/2005/8/layout/hList7"/>
    <dgm:cxn modelId="{2432C114-597E-4A8D-8F13-B82D637AAA95}" type="presParOf" srcId="{EF10BD7D-8329-4F39-A3E3-4A143EB70219}" destId="{FF813A62-9C93-4EBF-80E0-8BD57C5E95D7}" srcOrd="2" destOrd="0" presId="urn:microsoft.com/office/officeart/2005/8/layout/hList7"/>
    <dgm:cxn modelId="{E05064C8-03F6-437A-820C-F11D291BA99F}" type="presParOf" srcId="{EF10BD7D-8329-4F39-A3E3-4A143EB70219}" destId="{1E8D58CC-52AC-4559-B554-717F378F08F9}" srcOrd="3" destOrd="0" presId="urn:microsoft.com/office/officeart/2005/8/layout/hList7"/>
    <dgm:cxn modelId="{6F1DCA48-1F92-4567-BA47-7EF1C4E9349B}" type="presParOf" srcId="{E03F1226-61F8-427D-9209-AECA162708D9}" destId="{DE396D64-0E69-4484-8A15-B50D7DF1692B}" srcOrd="3" destOrd="0" presId="urn:microsoft.com/office/officeart/2005/8/layout/hList7"/>
    <dgm:cxn modelId="{ED404D60-45B6-4677-A539-96B234010A85}" type="presParOf" srcId="{E03F1226-61F8-427D-9209-AECA162708D9}" destId="{DF3F0A31-542B-4821-856B-C8A479AE7036}" srcOrd="4" destOrd="0" presId="urn:microsoft.com/office/officeart/2005/8/layout/hList7"/>
    <dgm:cxn modelId="{02BD3250-08CB-47CE-AC73-AAA5382A1635}" type="presParOf" srcId="{DF3F0A31-542B-4821-856B-C8A479AE7036}" destId="{A6A8664B-0D64-4A42-826B-7D631A3FBFA3}" srcOrd="0" destOrd="0" presId="urn:microsoft.com/office/officeart/2005/8/layout/hList7"/>
    <dgm:cxn modelId="{5A06EB6B-BC2B-4198-AC41-0FF46A9309E7}" type="presParOf" srcId="{DF3F0A31-542B-4821-856B-C8A479AE7036}" destId="{3C68F0FD-2E4E-4E98-BA97-F3F274962680}" srcOrd="1" destOrd="0" presId="urn:microsoft.com/office/officeart/2005/8/layout/hList7"/>
    <dgm:cxn modelId="{1B0DED2F-3052-45EA-A316-6F5E890D9018}" type="presParOf" srcId="{DF3F0A31-542B-4821-856B-C8A479AE7036}" destId="{2B139626-A6AD-4698-900A-4DC95CBE241E}" srcOrd="2" destOrd="0" presId="urn:microsoft.com/office/officeart/2005/8/layout/hList7"/>
    <dgm:cxn modelId="{AB3AA047-AD77-454A-AB7A-6AD039BFD8D4}" type="presParOf" srcId="{DF3F0A31-542B-4821-856B-C8A479AE7036}" destId="{880058F0-9BD0-420C-83BC-5330954C627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EDFE4-3550-42B5-87CD-23A79CAA8563}" type="doc">
      <dgm:prSet loTypeId="urn:microsoft.com/office/officeart/2005/8/layout/hList7" loCatId="relationship" qsTypeId="urn:microsoft.com/office/officeart/2005/8/quickstyle/simple3" qsCatId="simple" csTypeId="urn:microsoft.com/office/officeart/2005/8/colors/accent1_2" csCatId="accent1" phldr="1"/>
      <dgm:spPr/>
    </dgm:pt>
    <dgm:pt modelId="{98245AB1-C260-4E33-B75A-9E059D386756}">
      <dgm:prSet phldrT="[Text]"/>
      <dgm:spPr/>
      <dgm:t>
        <a:bodyPr/>
        <a:lstStyle/>
        <a:p>
          <a:endParaRPr lang="en-US" b="1" dirty="0" smtClean="0">
            <a:effectLst/>
            <a:latin typeface="Times New Roman"/>
            <a:ea typeface="Times New Roman"/>
          </a:endParaRPr>
        </a:p>
        <a:p>
          <a:r>
            <a:rPr lang="en-US" b="1" dirty="0" smtClean="0">
              <a:effectLst/>
              <a:latin typeface="Times New Roman"/>
              <a:ea typeface="Times New Roman"/>
            </a:rPr>
            <a:t>Closed</a:t>
          </a:r>
          <a:endParaRPr lang="en-US" dirty="0" smtClean="0">
            <a:effectLst/>
            <a:latin typeface="Times New Roman"/>
            <a:ea typeface="Calibri"/>
          </a:endParaRPr>
        </a:p>
        <a:p>
          <a:r>
            <a:rPr lang="en-US" i="1" dirty="0" smtClean="0">
              <a:effectLst/>
              <a:latin typeface="Times New Roman"/>
              <a:ea typeface="Times New Roman"/>
            </a:rPr>
            <a:t>I’m ok, you are not ok</a:t>
          </a:r>
          <a:endParaRPr lang="en-US" dirty="0" smtClean="0">
            <a:effectLst/>
            <a:latin typeface="Times New Roman"/>
            <a:ea typeface="Calibri"/>
          </a:endParaRPr>
        </a:p>
        <a:p>
          <a:endParaRPr lang="en-US" dirty="0"/>
        </a:p>
      </dgm:t>
    </dgm:pt>
    <dgm:pt modelId="{87B8E6F5-DE64-4CA2-8FDC-F2476FC67709}" type="parTrans" cxnId="{F1407E2C-FF36-443D-ABDC-016CC2BCB6EF}">
      <dgm:prSet/>
      <dgm:spPr/>
      <dgm:t>
        <a:bodyPr/>
        <a:lstStyle/>
        <a:p>
          <a:endParaRPr lang="en-US"/>
        </a:p>
      </dgm:t>
    </dgm:pt>
    <dgm:pt modelId="{E9C791EA-D695-4BD4-A36D-37D5450275C4}" type="sibTrans" cxnId="{F1407E2C-FF36-443D-ABDC-016CC2BCB6EF}">
      <dgm:prSet/>
      <dgm:spPr/>
      <dgm:t>
        <a:bodyPr/>
        <a:lstStyle/>
        <a:p>
          <a:endParaRPr lang="en-US"/>
        </a:p>
      </dgm:t>
    </dgm:pt>
    <dgm:pt modelId="{B868E90C-974B-49C2-95F7-C403B786F476}">
      <dgm:prSet phldrT="[Text]"/>
      <dgm:spPr/>
      <dgm:t>
        <a:bodyPr/>
        <a:lstStyle/>
        <a:p>
          <a:endParaRPr lang="en-US" b="1" dirty="0" smtClean="0">
            <a:effectLst/>
            <a:latin typeface="Times New Roman"/>
            <a:ea typeface="Calibri"/>
          </a:endParaRPr>
        </a:p>
        <a:p>
          <a:r>
            <a:rPr lang="en-US" b="1" dirty="0" smtClean="0">
              <a:effectLst/>
              <a:latin typeface="Times New Roman"/>
              <a:ea typeface="Calibri"/>
            </a:rPr>
            <a:t>Permeable</a:t>
          </a:r>
          <a:endParaRPr lang="en-US" dirty="0" smtClean="0">
            <a:effectLst/>
            <a:latin typeface="Times New Roman"/>
            <a:ea typeface="Calibri"/>
          </a:endParaRPr>
        </a:p>
        <a:p>
          <a:r>
            <a:rPr lang="en-US" i="1" dirty="0" smtClean="0">
              <a:effectLst/>
              <a:latin typeface="Times New Roman"/>
              <a:ea typeface="Times New Roman"/>
            </a:rPr>
            <a:t>I’m not ok, you’re ok</a:t>
          </a:r>
          <a:endParaRPr lang="en-US" dirty="0" smtClean="0">
            <a:effectLst/>
            <a:latin typeface="Times New Roman"/>
            <a:ea typeface="Calibri"/>
          </a:endParaRPr>
        </a:p>
        <a:p>
          <a:endParaRPr lang="en-US" dirty="0"/>
        </a:p>
      </dgm:t>
    </dgm:pt>
    <dgm:pt modelId="{7E3C1BCF-5391-418A-8010-05FBFFADFAA2}" type="parTrans" cxnId="{AF26D685-A8E8-430A-B772-DB73EC21F589}">
      <dgm:prSet/>
      <dgm:spPr/>
      <dgm:t>
        <a:bodyPr/>
        <a:lstStyle/>
        <a:p>
          <a:endParaRPr lang="en-US"/>
        </a:p>
      </dgm:t>
    </dgm:pt>
    <dgm:pt modelId="{ABAC7B11-5D99-454E-8201-1C0E81D17A3C}" type="sibTrans" cxnId="{AF26D685-A8E8-430A-B772-DB73EC21F589}">
      <dgm:prSet/>
      <dgm:spPr/>
      <dgm:t>
        <a:bodyPr/>
        <a:lstStyle/>
        <a:p>
          <a:endParaRPr lang="en-US"/>
        </a:p>
      </dgm:t>
    </dgm:pt>
    <dgm:pt modelId="{7DF055DD-9385-4819-8580-FCAA370D6A80}">
      <dgm:prSet phldrT="[Text]"/>
      <dgm:spPr/>
      <dgm:t>
        <a:bodyPr/>
        <a:lstStyle/>
        <a:p>
          <a:r>
            <a:rPr lang="en-US" b="1" dirty="0" smtClean="0">
              <a:effectLst/>
              <a:latin typeface="Times New Roman"/>
              <a:ea typeface="Times New Roman"/>
            </a:rPr>
            <a:t>Flexible</a:t>
          </a:r>
          <a:endParaRPr lang="en-US" dirty="0" smtClean="0">
            <a:effectLst/>
            <a:latin typeface="Times New Roman"/>
            <a:ea typeface="Calibri"/>
          </a:endParaRPr>
        </a:p>
        <a:p>
          <a:r>
            <a:rPr lang="en-US" i="1" dirty="0" smtClean="0">
              <a:effectLst/>
              <a:latin typeface="Times New Roman"/>
              <a:ea typeface="Times New Roman"/>
            </a:rPr>
            <a:t>I’m ok, you’re ok</a:t>
          </a:r>
          <a:endParaRPr lang="en-US" dirty="0" smtClean="0">
            <a:effectLst/>
            <a:latin typeface="Times New Roman"/>
            <a:ea typeface="Calibri"/>
          </a:endParaRPr>
        </a:p>
      </dgm:t>
    </dgm:pt>
    <dgm:pt modelId="{BDC1F325-AC66-4761-9B76-76F54EDBB998}" type="parTrans" cxnId="{B4E79997-1246-4291-8D76-B86738EC32DD}">
      <dgm:prSet/>
      <dgm:spPr/>
      <dgm:t>
        <a:bodyPr/>
        <a:lstStyle/>
        <a:p>
          <a:endParaRPr lang="en-US"/>
        </a:p>
      </dgm:t>
    </dgm:pt>
    <dgm:pt modelId="{1E281F0E-796C-4A49-AEBB-496E5996B849}" type="sibTrans" cxnId="{B4E79997-1246-4291-8D76-B86738EC32DD}">
      <dgm:prSet/>
      <dgm:spPr/>
      <dgm:t>
        <a:bodyPr/>
        <a:lstStyle/>
        <a:p>
          <a:endParaRPr lang="en-US"/>
        </a:p>
      </dgm:t>
    </dgm:pt>
    <dgm:pt modelId="{23ABE725-0FD8-41BE-9A97-22598ED60EB4}" type="pres">
      <dgm:prSet presAssocID="{269EDFE4-3550-42B5-87CD-23A79CAA8563}" presName="Name0" presStyleCnt="0">
        <dgm:presLayoutVars>
          <dgm:dir/>
          <dgm:resizeHandles val="exact"/>
        </dgm:presLayoutVars>
      </dgm:prSet>
      <dgm:spPr/>
    </dgm:pt>
    <dgm:pt modelId="{EB9ADFD6-2904-4EAA-8278-5A4DEC057E51}" type="pres">
      <dgm:prSet presAssocID="{269EDFE4-3550-42B5-87CD-23A79CAA8563}" presName="fgShape" presStyleLbl="fgShp" presStyleIdx="0" presStyleCnt="1"/>
      <dgm:spPr/>
    </dgm:pt>
    <dgm:pt modelId="{131C3952-8969-4732-8E3F-32F2863196A3}" type="pres">
      <dgm:prSet presAssocID="{269EDFE4-3550-42B5-87CD-23A79CAA8563}" presName="linComp" presStyleCnt="0"/>
      <dgm:spPr/>
    </dgm:pt>
    <dgm:pt modelId="{40264F16-D37D-45DC-B0A7-F28BB48D87C2}" type="pres">
      <dgm:prSet presAssocID="{98245AB1-C260-4E33-B75A-9E059D386756}" presName="compNode" presStyleCnt="0"/>
      <dgm:spPr/>
    </dgm:pt>
    <dgm:pt modelId="{871E4F61-21D3-4642-B48C-6EBDE7BF7F67}" type="pres">
      <dgm:prSet presAssocID="{98245AB1-C260-4E33-B75A-9E059D386756}" presName="bkgdShape" presStyleLbl="node1" presStyleIdx="0" presStyleCnt="3"/>
      <dgm:spPr/>
      <dgm:t>
        <a:bodyPr/>
        <a:lstStyle/>
        <a:p>
          <a:endParaRPr lang="en-US"/>
        </a:p>
      </dgm:t>
    </dgm:pt>
    <dgm:pt modelId="{3D342469-560F-47C4-8013-A4E7716F0680}" type="pres">
      <dgm:prSet presAssocID="{98245AB1-C260-4E33-B75A-9E059D38675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4C9A6-2F39-480B-8A26-DC1B28061BDE}" type="pres">
      <dgm:prSet presAssocID="{98245AB1-C260-4E33-B75A-9E059D386756}" presName="invisiNode" presStyleLbl="node1" presStyleIdx="0" presStyleCnt="3"/>
      <dgm:spPr/>
    </dgm:pt>
    <dgm:pt modelId="{2C6F7201-93E4-4C7A-8FBE-E6730A11428D}" type="pres">
      <dgm:prSet presAssocID="{98245AB1-C260-4E33-B75A-9E059D386756}" presName="imagNode" presStyleLbl="fgImgPlace1" presStyleIdx="0" presStyleCnt="3" custScaleX="121878" custScaleY="100198"/>
      <dgm:spPr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34" t="10000" r="-2334" b="10000"/>
          </a:stretch>
        </a:blipFill>
      </dgm:spPr>
    </dgm:pt>
    <dgm:pt modelId="{5DB55398-A590-4D0A-AED1-7DE8AF7A8506}" type="pres">
      <dgm:prSet presAssocID="{E9C791EA-D695-4BD4-A36D-37D5450275C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C29B8D-F64B-4200-B3DD-2C3A633A0B86}" type="pres">
      <dgm:prSet presAssocID="{B868E90C-974B-49C2-95F7-C403B786F476}" presName="compNode" presStyleCnt="0"/>
      <dgm:spPr/>
    </dgm:pt>
    <dgm:pt modelId="{691460C0-6A6F-4B95-BCB1-47FBF46851BC}" type="pres">
      <dgm:prSet presAssocID="{B868E90C-974B-49C2-95F7-C403B786F476}" presName="bkgdShape" presStyleLbl="node1" presStyleIdx="1" presStyleCnt="3" custLinFactNeighborX="1196" custLinFactNeighborY="-1634"/>
      <dgm:spPr/>
      <dgm:t>
        <a:bodyPr/>
        <a:lstStyle/>
        <a:p>
          <a:endParaRPr lang="en-US"/>
        </a:p>
      </dgm:t>
    </dgm:pt>
    <dgm:pt modelId="{DA55DC2A-FF1B-4524-802F-1A699B0B8E90}" type="pres">
      <dgm:prSet presAssocID="{B868E90C-974B-49C2-95F7-C403B786F47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FC8B6-2FC4-4359-801B-8140CCECFCE4}" type="pres">
      <dgm:prSet presAssocID="{B868E90C-974B-49C2-95F7-C403B786F476}" presName="invisiNode" presStyleLbl="node1" presStyleIdx="1" presStyleCnt="3"/>
      <dgm:spPr/>
    </dgm:pt>
    <dgm:pt modelId="{9E14DFF6-9DD4-498C-98F2-F9FA4359A059}" type="pres">
      <dgm:prSet presAssocID="{B868E90C-974B-49C2-95F7-C403B786F476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41C43183-8C50-4DEC-9DA0-FBBA01ED451A}" type="pres">
      <dgm:prSet presAssocID="{ABAC7B11-5D99-454E-8201-1C0E81D17A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23DE83-344E-44DB-ACF9-4F26E3F78DD5}" type="pres">
      <dgm:prSet presAssocID="{7DF055DD-9385-4819-8580-FCAA370D6A80}" presName="compNode" presStyleCnt="0"/>
      <dgm:spPr/>
    </dgm:pt>
    <dgm:pt modelId="{FF5CC85F-2073-434C-9A6E-66049DCDE802}" type="pres">
      <dgm:prSet presAssocID="{7DF055DD-9385-4819-8580-FCAA370D6A80}" presName="bkgdShape" presStyleLbl="node1" presStyleIdx="2" presStyleCnt="3"/>
      <dgm:spPr/>
      <dgm:t>
        <a:bodyPr/>
        <a:lstStyle/>
        <a:p>
          <a:endParaRPr lang="en-US"/>
        </a:p>
      </dgm:t>
    </dgm:pt>
    <dgm:pt modelId="{0506DB6E-3DC4-4E9A-847D-B3EA44F64802}" type="pres">
      <dgm:prSet presAssocID="{7DF055DD-9385-4819-8580-FCAA370D6A8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9740D-ABC0-4BE4-BAF4-847FE1A4C1B0}" type="pres">
      <dgm:prSet presAssocID="{7DF055DD-9385-4819-8580-FCAA370D6A80}" presName="invisiNode" presStyleLbl="node1" presStyleIdx="2" presStyleCnt="3"/>
      <dgm:spPr/>
    </dgm:pt>
    <dgm:pt modelId="{AB377D76-9E15-44D0-B166-34F9773AD4B4}" type="pres">
      <dgm:prSet presAssocID="{7DF055DD-9385-4819-8580-FCAA370D6A80}" presName="imagNode" presStyleLbl="fgImgPlace1" presStyleIdx="2" presStyleCnt="3" custLinFactNeighborX="-45306" custLinFactNeighborY="-155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2E28C0CE-E08B-4AAC-A13C-83E43BBACE69}" type="presOf" srcId="{ABAC7B11-5D99-454E-8201-1C0E81D17A3C}" destId="{41C43183-8C50-4DEC-9DA0-FBBA01ED451A}" srcOrd="0" destOrd="0" presId="urn:microsoft.com/office/officeart/2005/8/layout/hList7"/>
    <dgm:cxn modelId="{AF26D685-A8E8-430A-B772-DB73EC21F589}" srcId="{269EDFE4-3550-42B5-87CD-23A79CAA8563}" destId="{B868E90C-974B-49C2-95F7-C403B786F476}" srcOrd="1" destOrd="0" parTransId="{7E3C1BCF-5391-418A-8010-05FBFFADFAA2}" sibTransId="{ABAC7B11-5D99-454E-8201-1C0E81D17A3C}"/>
    <dgm:cxn modelId="{F1407E2C-FF36-443D-ABDC-016CC2BCB6EF}" srcId="{269EDFE4-3550-42B5-87CD-23A79CAA8563}" destId="{98245AB1-C260-4E33-B75A-9E059D386756}" srcOrd="0" destOrd="0" parTransId="{87B8E6F5-DE64-4CA2-8FDC-F2476FC67709}" sibTransId="{E9C791EA-D695-4BD4-A36D-37D5450275C4}"/>
    <dgm:cxn modelId="{86ADBA77-6357-4A82-BB45-3C9380B4826F}" type="presOf" srcId="{269EDFE4-3550-42B5-87CD-23A79CAA8563}" destId="{23ABE725-0FD8-41BE-9A97-22598ED60EB4}" srcOrd="0" destOrd="0" presId="urn:microsoft.com/office/officeart/2005/8/layout/hList7"/>
    <dgm:cxn modelId="{06ABD63F-961D-4A3C-A193-6C432A4A2F28}" type="presOf" srcId="{B868E90C-974B-49C2-95F7-C403B786F476}" destId="{691460C0-6A6F-4B95-BCB1-47FBF46851BC}" srcOrd="0" destOrd="0" presId="urn:microsoft.com/office/officeart/2005/8/layout/hList7"/>
    <dgm:cxn modelId="{C062B713-03EB-4BAE-BFDA-E0199815CDA6}" type="presOf" srcId="{B868E90C-974B-49C2-95F7-C403B786F476}" destId="{DA55DC2A-FF1B-4524-802F-1A699B0B8E90}" srcOrd="1" destOrd="0" presId="urn:microsoft.com/office/officeart/2005/8/layout/hList7"/>
    <dgm:cxn modelId="{76EE89EE-6CB2-4E2C-B4FD-F489A56F6091}" type="presOf" srcId="{7DF055DD-9385-4819-8580-FCAA370D6A80}" destId="{0506DB6E-3DC4-4E9A-847D-B3EA44F64802}" srcOrd="1" destOrd="0" presId="urn:microsoft.com/office/officeart/2005/8/layout/hList7"/>
    <dgm:cxn modelId="{7E27394E-EB03-46DF-BF26-76B4AF265F2D}" type="presOf" srcId="{98245AB1-C260-4E33-B75A-9E059D386756}" destId="{3D342469-560F-47C4-8013-A4E7716F0680}" srcOrd="1" destOrd="0" presId="urn:microsoft.com/office/officeart/2005/8/layout/hList7"/>
    <dgm:cxn modelId="{B4E79997-1246-4291-8D76-B86738EC32DD}" srcId="{269EDFE4-3550-42B5-87CD-23A79CAA8563}" destId="{7DF055DD-9385-4819-8580-FCAA370D6A80}" srcOrd="2" destOrd="0" parTransId="{BDC1F325-AC66-4761-9B76-76F54EDBB998}" sibTransId="{1E281F0E-796C-4A49-AEBB-496E5996B849}"/>
    <dgm:cxn modelId="{CEB22125-EE93-43D4-929B-01F63FDF0708}" type="presOf" srcId="{98245AB1-C260-4E33-B75A-9E059D386756}" destId="{871E4F61-21D3-4642-B48C-6EBDE7BF7F67}" srcOrd="0" destOrd="0" presId="urn:microsoft.com/office/officeart/2005/8/layout/hList7"/>
    <dgm:cxn modelId="{739F448F-4013-4DBB-A031-A1DE1C5434C2}" type="presOf" srcId="{E9C791EA-D695-4BD4-A36D-37D5450275C4}" destId="{5DB55398-A590-4D0A-AED1-7DE8AF7A8506}" srcOrd="0" destOrd="0" presId="urn:microsoft.com/office/officeart/2005/8/layout/hList7"/>
    <dgm:cxn modelId="{CA62BF59-C0F5-4311-AEA6-A733D09D6B76}" type="presOf" srcId="{7DF055DD-9385-4819-8580-FCAA370D6A80}" destId="{FF5CC85F-2073-434C-9A6E-66049DCDE802}" srcOrd="0" destOrd="0" presId="urn:microsoft.com/office/officeart/2005/8/layout/hList7"/>
    <dgm:cxn modelId="{F635C198-B010-428A-A4D3-BC73384C40B9}" type="presParOf" srcId="{23ABE725-0FD8-41BE-9A97-22598ED60EB4}" destId="{EB9ADFD6-2904-4EAA-8278-5A4DEC057E51}" srcOrd="0" destOrd="0" presId="urn:microsoft.com/office/officeart/2005/8/layout/hList7"/>
    <dgm:cxn modelId="{4527A747-7280-4958-ADF0-FC05ED83CC59}" type="presParOf" srcId="{23ABE725-0FD8-41BE-9A97-22598ED60EB4}" destId="{131C3952-8969-4732-8E3F-32F2863196A3}" srcOrd="1" destOrd="0" presId="urn:microsoft.com/office/officeart/2005/8/layout/hList7"/>
    <dgm:cxn modelId="{FED63B87-4CC4-42EC-BD20-0A433A37F117}" type="presParOf" srcId="{131C3952-8969-4732-8E3F-32F2863196A3}" destId="{40264F16-D37D-45DC-B0A7-F28BB48D87C2}" srcOrd="0" destOrd="0" presId="urn:microsoft.com/office/officeart/2005/8/layout/hList7"/>
    <dgm:cxn modelId="{A1039FB5-788A-4773-9A5A-4E24F7997C4E}" type="presParOf" srcId="{40264F16-D37D-45DC-B0A7-F28BB48D87C2}" destId="{871E4F61-21D3-4642-B48C-6EBDE7BF7F67}" srcOrd="0" destOrd="0" presId="urn:microsoft.com/office/officeart/2005/8/layout/hList7"/>
    <dgm:cxn modelId="{16C63F04-AF64-41B9-8AE8-C0982229C50B}" type="presParOf" srcId="{40264F16-D37D-45DC-B0A7-F28BB48D87C2}" destId="{3D342469-560F-47C4-8013-A4E7716F0680}" srcOrd="1" destOrd="0" presId="urn:microsoft.com/office/officeart/2005/8/layout/hList7"/>
    <dgm:cxn modelId="{F6768F89-38A1-44FC-B51E-DA2BE9C35B5A}" type="presParOf" srcId="{40264F16-D37D-45DC-B0A7-F28BB48D87C2}" destId="{3134C9A6-2F39-480B-8A26-DC1B28061BDE}" srcOrd="2" destOrd="0" presId="urn:microsoft.com/office/officeart/2005/8/layout/hList7"/>
    <dgm:cxn modelId="{9768CE4F-C760-4098-B0C7-EBE5190532B4}" type="presParOf" srcId="{40264F16-D37D-45DC-B0A7-F28BB48D87C2}" destId="{2C6F7201-93E4-4C7A-8FBE-E6730A11428D}" srcOrd="3" destOrd="0" presId="urn:microsoft.com/office/officeart/2005/8/layout/hList7"/>
    <dgm:cxn modelId="{8C7C76DC-7A1B-42AC-8BF9-CF4C74894A0F}" type="presParOf" srcId="{131C3952-8969-4732-8E3F-32F2863196A3}" destId="{5DB55398-A590-4D0A-AED1-7DE8AF7A8506}" srcOrd="1" destOrd="0" presId="urn:microsoft.com/office/officeart/2005/8/layout/hList7"/>
    <dgm:cxn modelId="{5FDD0BDA-F1B5-4055-A128-DA13FDD62529}" type="presParOf" srcId="{131C3952-8969-4732-8E3F-32F2863196A3}" destId="{E7C29B8D-F64B-4200-B3DD-2C3A633A0B86}" srcOrd="2" destOrd="0" presId="urn:microsoft.com/office/officeart/2005/8/layout/hList7"/>
    <dgm:cxn modelId="{2AE59E69-AD8D-4880-A770-7928C07D0673}" type="presParOf" srcId="{E7C29B8D-F64B-4200-B3DD-2C3A633A0B86}" destId="{691460C0-6A6F-4B95-BCB1-47FBF46851BC}" srcOrd="0" destOrd="0" presId="urn:microsoft.com/office/officeart/2005/8/layout/hList7"/>
    <dgm:cxn modelId="{C64826BD-2FCA-4AE2-AB24-6AFC6F440F19}" type="presParOf" srcId="{E7C29B8D-F64B-4200-B3DD-2C3A633A0B86}" destId="{DA55DC2A-FF1B-4524-802F-1A699B0B8E90}" srcOrd="1" destOrd="0" presId="urn:microsoft.com/office/officeart/2005/8/layout/hList7"/>
    <dgm:cxn modelId="{D7B4314A-B283-4A36-9334-28EF5EBBC51F}" type="presParOf" srcId="{E7C29B8D-F64B-4200-B3DD-2C3A633A0B86}" destId="{2FEFC8B6-2FC4-4359-801B-8140CCECFCE4}" srcOrd="2" destOrd="0" presId="urn:microsoft.com/office/officeart/2005/8/layout/hList7"/>
    <dgm:cxn modelId="{317B7C59-C5E5-4EF3-814F-A5FF0A4EC667}" type="presParOf" srcId="{E7C29B8D-F64B-4200-B3DD-2C3A633A0B86}" destId="{9E14DFF6-9DD4-498C-98F2-F9FA4359A059}" srcOrd="3" destOrd="0" presId="urn:microsoft.com/office/officeart/2005/8/layout/hList7"/>
    <dgm:cxn modelId="{6E03FAEF-99DE-4DC2-8877-4EE510CE68DA}" type="presParOf" srcId="{131C3952-8969-4732-8E3F-32F2863196A3}" destId="{41C43183-8C50-4DEC-9DA0-FBBA01ED451A}" srcOrd="3" destOrd="0" presId="urn:microsoft.com/office/officeart/2005/8/layout/hList7"/>
    <dgm:cxn modelId="{98E0B2E9-3BAA-4975-90CA-C06495BADC51}" type="presParOf" srcId="{131C3952-8969-4732-8E3F-32F2863196A3}" destId="{6923DE83-344E-44DB-ACF9-4F26E3F78DD5}" srcOrd="4" destOrd="0" presId="urn:microsoft.com/office/officeart/2005/8/layout/hList7"/>
    <dgm:cxn modelId="{8A8F20DA-4C15-4423-A8DC-E219D259486D}" type="presParOf" srcId="{6923DE83-344E-44DB-ACF9-4F26E3F78DD5}" destId="{FF5CC85F-2073-434C-9A6E-66049DCDE802}" srcOrd="0" destOrd="0" presId="urn:microsoft.com/office/officeart/2005/8/layout/hList7"/>
    <dgm:cxn modelId="{93D00BAA-B6F9-4318-B298-929E4257EDBF}" type="presParOf" srcId="{6923DE83-344E-44DB-ACF9-4F26E3F78DD5}" destId="{0506DB6E-3DC4-4E9A-847D-B3EA44F64802}" srcOrd="1" destOrd="0" presId="urn:microsoft.com/office/officeart/2005/8/layout/hList7"/>
    <dgm:cxn modelId="{EFA0123D-872A-43A4-9AA6-DC549BE8E40E}" type="presParOf" srcId="{6923DE83-344E-44DB-ACF9-4F26E3F78DD5}" destId="{7419740D-ABC0-4BE4-BAF4-847FE1A4C1B0}" srcOrd="2" destOrd="0" presId="urn:microsoft.com/office/officeart/2005/8/layout/hList7"/>
    <dgm:cxn modelId="{95CF8E90-2814-4979-8232-C20A1410D644}" type="presParOf" srcId="{6923DE83-344E-44DB-ACF9-4F26E3F78DD5}" destId="{AB377D76-9E15-44D0-B166-34F9773AD4B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7A45F-FB43-47F6-8F2F-C309F3EEB0B4}">
      <dsp:nvSpPr>
        <dsp:cNvPr id="0" name=""/>
        <dsp:cNvSpPr/>
      </dsp:nvSpPr>
      <dsp:spPr>
        <a:xfrm>
          <a:off x="1727" y="0"/>
          <a:ext cx="2688282" cy="470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FFFF00"/>
              </a:solidFill>
            </a:rPr>
            <a:t>Closed</a:t>
          </a:r>
          <a:r>
            <a:rPr lang="en-US" sz="3200" kern="1200" dirty="0"/>
            <a:t> </a:t>
          </a:r>
        </a:p>
      </dsp:txBody>
      <dsp:txXfrm>
        <a:off x="1727" y="1883410"/>
        <a:ext cx="2688282" cy="1883410"/>
      </dsp:txXfrm>
    </dsp:sp>
    <dsp:sp modelId="{F21B7417-B95C-4EE1-B61A-553441CEE49B}">
      <dsp:nvSpPr>
        <dsp:cNvPr id="0" name=""/>
        <dsp:cNvSpPr/>
      </dsp:nvSpPr>
      <dsp:spPr>
        <a:xfrm>
          <a:off x="561899" y="282511"/>
          <a:ext cx="1567938" cy="156793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C9093-DE77-40B1-AB7C-3A1C321BD527}">
      <dsp:nvSpPr>
        <dsp:cNvPr id="0" name=""/>
        <dsp:cNvSpPr/>
      </dsp:nvSpPr>
      <dsp:spPr>
        <a:xfrm>
          <a:off x="2770658" y="0"/>
          <a:ext cx="2688282" cy="470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rgbClr val="FFFF00"/>
              </a:solidFill>
            </a:rPr>
            <a:t>Permeable</a:t>
          </a:r>
        </a:p>
      </dsp:txBody>
      <dsp:txXfrm>
        <a:off x="2770658" y="1883410"/>
        <a:ext cx="2688282" cy="1883410"/>
      </dsp:txXfrm>
    </dsp:sp>
    <dsp:sp modelId="{1E8D58CC-52AC-4559-B554-717F378F08F9}">
      <dsp:nvSpPr>
        <dsp:cNvPr id="0" name=""/>
        <dsp:cNvSpPr/>
      </dsp:nvSpPr>
      <dsp:spPr>
        <a:xfrm>
          <a:off x="3330830" y="282511"/>
          <a:ext cx="1567938" cy="156793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8664B-0D64-4A42-826B-7D631A3FBFA3}">
      <dsp:nvSpPr>
        <dsp:cNvPr id="0" name=""/>
        <dsp:cNvSpPr/>
      </dsp:nvSpPr>
      <dsp:spPr>
        <a:xfrm>
          <a:off x="5539589" y="0"/>
          <a:ext cx="2688282" cy="4708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rgbClr val="FFFF00"/>
              </a:solidFill>
            </a:rPr>
            <a:t>Flexible</a:t>
          </a:r>
        </a:p>
      </dsp:txBody>
      <dsp:txXfrm>
        <a:off x="5539589" y="1883410"/>
        <a:ext cx="2688282" cy="1883410"/>
      </dsp:txXfrm>
    </dsp:sp>
    <dsp:sp modelId="{880058F0-9BD0-420C-83BC-5330954C6272}">
      <dsp:nvSpPr>
        <dsp:cNvPr id="0" name=""/>
        <dsp:cNvSpPr/>
      </dsp:nvSpPr>
      <dsp:spPr>
        <a:xfrm>
          <a:off x="6099761" y="282511"/>
          <a:ext cx="1567938" cy="156793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4680C-D557-44E7-AB03-0962955772DB}">
      <dsp:nvSpPr>
        <dsp:cNvPr id="0" name=""/>
        <dsp:cNvSpPr/>
      </dsp:nvSpPr>
      <dsp:spPr>
        <a:xfrm>
          <a:off x="329183" y="3766820"/>
          <a:ext cx="7571232" cy="70627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9066C-FE44-49EC-81CF-2BF9EE41A91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932B2-F993-4D0C-A196-37F482BD8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8A2DE2-5392-4E34-9A47-A3B2B73A8C60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2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B49B2-CF88-4C16-8608-F49BA19EAC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5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308E-63AC-44A4-84A2-48C6238CAD1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50C9-28A6-4A05-B0FC-DC95EB5624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308E-63AC-44A4-84A2-48C6238CAD1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50C9-28A6-4A05-B0FC-DC95EB56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308E-63AC-44A4-84A2-48C6238CAD1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50C9-28A6-4A05-B0FC-DC95EB56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308E-63AC-44A4-84A2-48C6238CAD1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50C9-28A6-4A05-B0FC-DC95EB56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308E-63AC-44A4-84A2-48C6238CAD1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8F350C9-28A6-4A05-B0FC-DC95EB5624B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308E-63AC-44A4-84A2-48C6238CAD1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50C9-28A6-4A05-B0FC-DC95EB56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308E-63AC-44A4-84A2-48C6238CAD1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50C9-28A6-4A05-B0FC-DC95EB56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308E-63AC-44A4-84A2-48C6238CAD1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50C9-28A6-4A05-B0FC-DC95EB56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308E-63AC-44A4-84A2-48C6238CAD1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50C9-28A6-4A05-B0FC-DC95EB56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308E-63AC-44A4-84A2-48C6238CAD1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50C9-28A6-4A05-B0FC-DC95EB56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308E-63AC-44A4-84A2-48C6238CAD1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50C9-28A6-4A05-B0FC-DC95EB56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C5308E-63AC-44A4-84A2-48C6238CAD1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F350C9-28A6-4A05-B0FC-DC95EB5624B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uwyo.edu/ddutta/seal_uwyo.png&amp;imgrefurl=http://www.uwyo.edu/ddutta/&amp;usg=__GXHXfYa3kS8I3x1cz7WXN-Lk4Qk=&amp;h=160&amp;w=160&amp;sz=20&amp;hl=en&amp;start=2&amp;itbs=1&amp;tbnid=2u4CeF32KWutCM:&amp;tbnh=98&amp;tbnw=98&amp;prev=/images?q=university+of+Wyoming+seal&amp;hl=en&amp;tbs=isch: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images.google.com/imgres?imgurl=http://upload.wikimedia.org/wikipedia/en/3/3d/UW_BHR_web.png&amp;imgrefurl=http://en.wikipedia.org/wiki/File:UW_BHR_web.png&amp;usg=__QQOZ6v13D5X30-lqFS8mdeq-7JI=&amp;h=233&amp;w=156&amp;sz=18&amp;hl=en&amp;start=1&amp;itbs=1&amp;tbnid=SF8S1BPsngnWbM:&amp;tbnh=109&amp;tbnw=73&amp;prev=/images?q=university+of+Wyoming+steamboat&amp;hl=en&amp;tbs=isch:1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223202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Wyoming Counseling  Association </a:t>
            </a:r>
            <a:r>
              <a:rPr lang="en-US" sz="4000" dirty="0" smtClean="0">
                <a:solidFill>
                  <a:srgbClr val="FFFF00"/>
                </a:solidFill>
              </a:rPr>
              <a:t>Conference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>Friday-October 2 (9:15-10:45 AM)  </a:t>
            </a:r>
            <a:r>
              <a:rPr lang="en-US" sz="2200" dirty="0">
                <a:solidFill>
                  <a:srgbClr val="FFFF00"/>
                </a:solidFill>
              </a:rPr>
              <a:t/>
            </a:r>
            <a:br>
              <a:rPr lang="en-US" sz="2200" dirty="0">
                <a:solidFill>
                  <a:srgbClr val="FFFF00"/>
                </a:solidFill>
              </a:rPr>
            </a:br>
            <a:r>
              <a:rPr lang="en-US" sz="2200" dirty="0">
                <a:solidFill>
                  <a:srgbClr val="FFFF00"/>
                </a:solidFill>
              </a:rPr>
              <a:t/>
            </a:r>
            <a:br>
              <a:rPr lang="en-US" sz="2200" dirty="0">
                <a:solidFill>
                  <a:srgbClr val="FFFF00"/>
                </a:solidFill>
              </a:rPr>
            </a:br>
            <a:endParaRPr lang="en-US" sz="2200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48768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Jane Warren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Angela Garfield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University of Wyoming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Professional Studies Department</a:t>
            </a:r>
          </a:p>
        </p:txBody>
      </p:sp>
      <p:pic>
        <p:nvPicPr>
          <p:cNvPr id="31748" name="Picture 4" descr="http://t2.gstatic.com/images?q=tbn:2u4CeF32KWutCM:http://www.uwyo.edu/ddutta/seal_uwy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1905000" cy="1905000"/>
          </a:xfrm>
          <a:prstGeom prst="rect">
            <a:avLst/>
          </a:prstGeom>
          <a:noFill/>
        </p:spPr>
      </p:pic>
      <p:pic>
        <p:nvPicPr>
          <p:cNvPr id="31750" name="Picture 6" descr="http://t2.gstatic.com/images?q=tbn:SF8S1BPsngnWbM:http://upload.wikimedia.org/wikipedia/en/3/3d/UW_BHR_web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200400"/>
            <a:ext cx="1600200" cy="2389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Alone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:\Users\jwarren4\AppData\Local\Microsoft\Windows\Temporary Internet Files\Content.IE5\OK11QDFN\children_mindfulness[1]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77" y="1600200"/>
            <a:ext cx="3859446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27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First Needs Met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jwarren4\AppData\Local\Microsoft\Windows\Temporary Internet Files\Content.IE5\33YSHTAF\loner1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6172200" cy="49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6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 We Can Be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86099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97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Closed Door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jwarren4\AppData\Local\Microsoft\Windows\Temporary Internet Files\Content.IE5\33YSHTAF\notih089_keep_door_closed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1622742"/>
            <a:ext cx="603504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180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Permeable Door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jwarren4\AppData\Local\Microsoft\Windows\Temporary Internet Files\Content.IE5\Q1KGVQJ7\AfterDiffusionSmall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3475038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23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Open Door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:\Users\jwarren4\AppData\Local\Microsoft\Windows\Temporary Internet Files\Content.IE5\9N2D8VRQ\2173498_b5ebfb92[1]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03" y="1600200"/>
            <a:ext cx="3975497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785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When are you closed (anger)?</a:t>
            </a:r>
            <a:endParaRPr lang="en-US" dirty="0"/>
          </a:p>
          <a:p>
            <a:r>
              <a:rPr lang="en-US" i="1" dirty="0"/>
              <a:t>When are you permeable (easily influenced)?</a:t>
            </a:r>
            <a:endParaRPr lang="en-US" dirty="0"/>
          </a:p>
          <a:p>
            <a:r>
              <a:rPr lang="en-US" i="1" dirty="0"/>
              <a:t>When are you flexible (open for input with boundaries to close your door)?</a:t>
            </a:r>
            <a:endParaRPr lang="en-US" dirty="0"/>
          </a:p>
          <a:p>
            <a:r>
              <a:rPr lang="en-US" i="1" dirty="0"/>
              <a:t>What is the difference for each above?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12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Did You Notice?</a:t>
            </a:r>
            <a:endParaRPr lang="en-US" dirty="0"/>
          </a:p>
        </p:txBody>
      </p:sp>
      <p:pic>
        <p:nvPicPr>
          <p:cNvPr id="11266" name="Picture 2" descr="C:\Users\jwarren4\AppData\Local\Microsoft\Windows\Temporary Internet Files\Content.IE5\1CAUE4H8\perfect-choicelogo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254" y="3505200"/>
            <a:ext cx="466343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warren4\AppData\Local\Microsoft\Windows\Temporary Internet Files\Content.IE5\LJBWUQ23\power-of-choic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2633472" cy="15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jwarren4\AppData\Local\Microsoft\Windows\Temporary Internet Files\Content.IE5\1CAUE4H8\Stick_figure_-_choic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3352800"/>
            <a:ext cx="273231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2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Counselor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example of when you are closed?</a:t>
            </a:r>
          </a:p>
          <a:p>
            <a:r>
              <a:rPr lang="en-US" dirty="0" smtClean="0"/>
              <a:t>When are you permeable?</a:t>
            </a:r>
          </a:p>
          <a:p>
            <a:r>
              <a:rPr lang="en-US" dirty="0" smtClean="0"/>
              <a:t>When are you flexible?</a:t>
            </a:r>
          </a:p>
          <a:p>
            <a:r>
              <a:rPr lang="en-US" dirty="0" smtClean="0"/>
              <a:t>How does this understanding impact your work with clients?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Supervisor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may be an example of when you are closed?</a:t>
            </a:r>
          </a:p>
          <a:p>
            <a:r>
              <a:rPr lang="en-US" dirty="0" smtClean="0"/>
              <a:t>When are you permeable?</a:t>
            </a:r>
          </a:p>
          <a:p>
            <a:r>
              <a:rPr lang="en-US" dirty="0" smtClean="0"/>
              <a:t>When are you flexible?</a:t>
            </a:r>
          </a:p>
          <a:p>
            <a:r>
              <a:rPr lang="en-US" dirty="0" smtClean="0"/>
              <a:t>Does this change depending on supervisees?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5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Who You Are </a:t>
            </a:r>
            <a:r>
              <a:rPr lang="en-US" dirty="0" smtClean="0">
                <a:solidFill>
                  <a:srgbClr val="FFFF00"/>
                </a:solidFill>
              </a:rPr>
              <a:t>Counts: </a:t>
            </a:r>
            <a:r>
              <a:rPr lang="en-US" dirty="0">
                <a:solidFill>
                  <a:srgbClr val="FFFF00"/>
                </a:solidFill>
              </a:rPr>
              <a:t>How Your Are Requires Awareness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Three Selves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jwarren4\AppData\Local\Microsoft\Windows\Temporary Internet Files\Content.IE5\7HE9IU56\PRODUCT_BALLOONS_Number_3_Balloon_lar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96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Theories and the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Communication </a:t>
            </a:r>
            <a:r>
              <a:rPr lang="en-US" sz="3600" b="1" dirty="0" smtClean="0">
                <a:solidFill>
                  <a:srgbClr val="FFFF00"/>
                </a:solidFill>
              </a:rPr>
              <a:t>–</a:t>
            </a:r>
            <a:r>
              <a:rPr lang="en-US" sz="3600" b="1" dirty="0" err="1" smtClean="0">
                <a:solidFill>
                  <a:srgbClr val="FFFF00"/>
                </a:solidFill>
              </a:rPr>
              <a:t>Satir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dirty="0" smtClean="0"/>
              <a:t>Self is </a:t>
            </a:r>
            <a:r>
              <a:rPr lang="en-US" sz="3600" dirty="0"/>
              <a:t>developed and expressed in </a:t>
            </a:r>
            <a:r>
              <a:rPr lang="en-US" sz="3600" dirty="0" smtClean="0"/>
              <a:t>relationships</a:t>
            </a:r>
          </a:p>
          <a:p>
            <a:r>
              <a:rPr lang="en-US" sz="3600" dirty="0" smtClean="0"/>
              <a:t>Fives </a:t>
            </a:r>
            <a:r>
              <a:rPr lang="en-US" sz="3600" dirty="0"/>
              <a:t>ways of interacting: </a:t>
            </a:r>
            <a:r>
              <a:rPr lang="en-US" sz="3600" i="1" dirty="0"/>
              <a:t>congruent communicator</a:t>
            </a:r>
            <a:r>
              <a:rPr lang="en-US" sz="3600" dirty="0"/>
              <a:t>, </a:t>
            </a:r>
            <a:r>
              <a:rPr lang="en-US" sz="3600" i="1" dirty="0" err="1"/>
              <a:t>placater</a:t>
            </a:r>
            <a:r>
              <a:rPr lang="en-US" sz="3600" dirty="0"/>
              <a:t>, </a:t>
            </a:r>
            <a:r>
              <a:rPr lang="en-US" sz="3600" i="1" dirty="0"/>
              <a:t>blamer</a:t>
            </a:r>
            <a:r>
              <a:rPr lang="en-US" sz="3600" dirty="0"/>
              <a:t>, </a:t>
            </a:r>
            <a:r>
              <a:rPr lang="en-US" sz="3600" i="1" dirty="0" err="1"/>
              <a:t>superreasonable</a:t>
            </a:r>
            <a:r>
              <a:rPr lang="en-US" sz="3600" dirty="0"/>
              <a:t>, and </a:t>
            </a:r>
            <a:r>
              <a:rPr lang="en-US" sz="3600" i="1" dirty="0"/>
              <a:t>irrelevant</a:t>
            </a:r>
            <a:r>
              <a:rPr lang="en-US" sz="3600" dirty="0"/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77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i="1" dirty="0" smtClean="0"/>
              <a:t>When are you</a:t>
            </a:r>
          </a:p>
          <a:p>
            <a:r>
              <a:rPr lang="en-US" i="1" dirty="0" smtClean="0"/>
              <a:t>A congruent </a:t>
            </a:r>
            <a:r>
              <a:rPr lang="en-US" i="1" dirty="0"/>
              <a:t>communicator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i="1" dirty="0" smtClean="0"/>
              <a:t>A </a:t>
            </a:r>
            <a:r>
              <a:rPr lang="en-US" i="1" dirty="0" err="1" smtClean="0"/>
              <a:t>placater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i="1" dirty="0" smtClean="0"/>
              <a:t>A blamer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i="1" dirty="0" err="1" smtClean="0"/>
              <a:t>superreasonable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i="1" dirty="0" smtClean="0"/>
              <a:t>irrelevant</a:t>
            </a:r>
            <a:r>
              <a:rPr lang="en-US" dirty="0" smtClean="0"/>
              <a:t>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86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Did You Notice?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warren4\AppData\Local\Microsoft\Windows\Temporary Internet Files\Content.IE5\9N2D8VRQ\congruentpoly-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1905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warren4\AppData\Local\Microsoft\Windows\Temporary Internet Files\Content.IE5\OK11QDFN\wrong-wrong-not-right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182880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warren4\AppData\Local\Microsoft\Windows\Temporary Internet Files\Content.IE5\7HE9IU56\copyright-inequality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71" y="1905000"/>
            <a:ext cx="188052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31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Theories and the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Choice-</a:t>
            </a:r>
            <a:r>
              <a:rPr lang="en-US" sz="4000" b="1" dirty="0" err="1" smtClean="0">
                <a:solidFill>
                  <a:srgbClr val="FFFF00"/>
                </a:solidFill>
              </a:rPr>
              <a:t>Glasser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Needs </a:t>
            </a:r>
            <a:r>
              <a:rPr lang="en-US" dirty="0"/>
              <a:t>for belonging, power, </a:t>
            </a:r>
            <a:r>
              <a:rPr lang="en-US" dirty="0" smtClean="0"/>
              <a:t>love, </a:t>
            </a:r>
            <a:r>
              <a:rPr lang="en-US" dirty="0"/>
              <a:t>and fun often come from </a:t>
            </a:r>
            <a:r>
              <a:rPr lang="en-US" dirty="0" smtClean="0"/>
              <a:t>interactions</a:t>
            </a:r>
          </a:p>
          <a:p>
            <a:r>
              <a:rPr lang="en-US" dirty="0" smtClean="0"/>
              <a:t>Success </a:t>
            </a:r>
            <a:r>
              <a:rPr lang="en-US" dirty="0"/>
              <a:t>in relationships to be a function of how well the two persons get along.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Users\jwarren4\AppData\Local\Microsoft\Windows\Temporary Internet Files\Content.IE5\VL42ON3D\communit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71950"/>
            <a:ext cx="3378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6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choice?</a:t>
            </a:r>
          </a:p>
          <a:p>
            <a:r>
              <a:rPr lang="en-US" dirty="0" smtClean="0"/>
              <a:t>When do you not have choice?</a:t>
            </a:r>
            <a:endParaRPr lang="en-US" dirty="0"/>
          </a:p>
        </p:txBody>
      </p:sp>
      <p:pic>
        <p:nvPicPr>
          <p:cNvPr id="10243" name="Picture 3" descr="C:\Users\jwarren4\AppData\Local\Microsoft\Windows\Temporary Internet Files\Content.IE5\Q1KGVQJ7\ist2_3622913-make-your-choi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27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jwarren4\AppData\Local\Microsoft\Windows\Temporary Internet Files\Content.IE5\33YSHTAF\HRtoWHO_Choice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770"/>
            <a:ext cx="3352800" cy="167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79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 We Want to Be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:\Users\jwarren4\AppData\Local\Microsoft\Windows\Temporary Internet Files\Content.IE5\33YSHTAF\positive_regard_word_picture[1]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828800"/>
            <a:ext cx="62103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546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189814669"/>
              </p:ext>
            </p:extLst>
          </p:nvPr>
        </p:nvGraphicFramePr>
        <p:xfrm>
          <a:off x="1244525" y="2651781"/>
          <a:ext cx="6144023" cy="260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97145" y="2208983"/>
            <a:ext cx="1719961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to Ponder: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are you closed (anger)?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are you permeable (easily influenced)?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are you flexible (open for input with boundaries to close your door)?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difference for each above?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might these three selves look different in various roles? As a counselor? As a supervisor?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you  manage choice and increase awareness?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3" y="5262044"/>
            <a:ext cx="2659797" cy="1046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for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Integrates a number of counseling approaches  from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Analysis,  Communication, and </a:t>
            </a: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Theories.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Emphasizes self-awareness , choice, and congruence.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9784" y="1451452"/>
            <a:ext cx="559541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Three-Selves Model</a:t>
            </a:r>
          </a:p>
          <a:p>
            <a:pPr marL="228600" indent="-228600">
              <a:buAutoNum type="alphaLcPeriod"/>
            </a:pP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promote congruence,</a:t>
            </a:r>
          </a:p>
          <a:p>
            <a:pPr marL="228600" indent="-228600">
              <a:buAutoNum type="alphaLcPeriod"/>
            </a:pP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affected by situations,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lphaLcPeriod" startAt="3"/>
            </a:pP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promote self-awareness and congruency, and</a:t>
            </a:r>
          </a:p>
          <a:p>
            <a:pPr marL="228600" indent="-228600">
              <a:buAutoNum type="alphaLcPeriod" startAt="3"/>
            </a:pP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influence choice and wellness in relationships such as counseling and supervision.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91071" y="6071947"/>
            <a:ext cx="30509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Jane A. Warren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Angela Garfield</a:t>
            </a:r>
          </a:p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Wyoming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9782" y="588652"/>
            <a:ext cx="5193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Focus: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self-efficacy and self-awareness are recognized in the three selves.</a:t>
            </a:r>
            <a:endParaRPr lang="en-US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52400"/>
            <a:ext cx="6781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Selves Model </a:t>
            </a:r>
          </a:p>
        </p:txBody>
      </p:sp>
      <p:pic>
        <p:nvPicPr>
          <p:cNvPr id="17" name="Picture 16" descr="C:\Users\jwarren4\AppData\Local\Microsoft\Windows\Temporary Internet Files\Content.IE5\Q1KGVQJ7\self-esteem[1].jpg"/>
          <p:cNvPicPr/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2612">
            <a:off x="7111711" y="255906"/>
            <a:ext cx="1409734" cy="127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jwarren4\AppData\Local\Microsoft\Windows\Temporary Internet Files\Content.IE5\L9EY0OO9\Picture 36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30" y="2590800"/>
            <a:ext cx="70656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60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jwarren4\AppData\Local\Microsoft\Windows\Temporary Internet Files\Content.IE5\33YSHTAF\question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9" y="2236470"/>
            <a:ext cx="5220187" cy="363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41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Thank You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 descr="C:\Users\jwarren4\AppData\Local\Microsoft\Windows\Temporary Internet Files\Content.IE5\1CAUE4H8\thank_you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79" y="2388870"/>
            <a:ext cx="5745647" cy="363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Overview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 experience </a:t>
            </a:r>
            <a:r>
              <a:rPr lang="en-US" dirty="0"/>
              <a:t>how </a:t>
            </a:r>
            <a:r>
              <a:rPr lang="en-US" dirty="0" smtClean="0"/>
              <a:t>you </a:t>
            </a:r>
            <a:r>
              <a:rPr lang="en-US" dirty="0"/>
              <a:t>express </a:t>
            </a:r>
            <a:r>
              <a:rPr lang="en-US" dirty="0" smtClean="0"/>
              <a:t>your self </a:t>
            </a:r>
            <a:r>
              <a:rPr lang="en-US" dirty="0"/>
              <a:t>in counseling, supervision, and </a:t>
            </a:r>
            <a:r>
              <a:rPr lang="en-US" dirty="0" smtClean="0"/>
              <a:t>relationships.</a:t>
            </a:r>
          </a:p>
          <a:p>
            <a:r>
              <a:rPr lang="en-US" dirty="0" smtClean="0"/>
              <a:t>To </a:t>
            </a:r>
            <a:r>
              <a:rPr lang="en-US" dirty="0"/>
              <a:t>understand how </a:t>
            </a:r>
            <a:r>
              <a:rPr lang="en-US" dirty="0" smtClean="0"/>
              <a:t>this expression </a:t>
            </a:r>
            <a:r>
              <a:rPr lang="en-US" dirty="0"/>
              <a:t>impacts counselor, supervisory, and relationship competencies.  </a:t>
            </a:r>
            <a:endParaRPr lang="en-US" dirty="0" smtClean="0"/>
          </a:p>
          <a:p>
            <a:r>
              <a:rPr lang="en-US" dirty="0" smtClean="0"/>
              <a:t>To see </a:t>
            </a:r>
            <a:r>
              <a:rPr lang="en-US" dirty="0"/>
              <a:t>how a number of approaches emphasize the self in </a:t>
            </a:r>
            <a:r>
              <a:rPr lang="en-US" dirty="0" smtClean="0"/>
              <a:t>relationships.</a:t>
            </a:r>
          </a:p>
          <a:p>
            <a:r>
              <a:rPr lang="en-US" dirty="0" smtClean="0"/>
              <a:t>To witness </a:t>
            </a:r>
            <a:r>
              <a:rPr lang="en-US" dirty="0"/>
              <a:t>how </a:t>
            </a:r>
            <a:r>
              <a:rPr lang="en-US" dirty="0" smtClean="0"/>
              <a:t>your own </a:t>
            </a:r>
            <a:r>
              <a:rPr lang="en-US" dirty="0"/>
              <a:t>self (the three selves: closed, permeable, flexible) can be integrated and/or fragmented depending upon the situation and self-awareness.  </a:t>
            </a:r>
            <a:endParaRPr lang="en-US" dirty="0" smtClean="0"/>
          </a:p>
          <a:p>
            <a:r>
              <a:rPr lang="en-US" dirty="0" smtClean="0"/>
              <a:t>To have the tool: the </a:t>
            </a:r>
            <a:r>
              <a:rPr lang="en-US" dirty="0"/>
              <a:t>three-self strategy </a:t>
            </a:r>
            <a:r>
              <a:rPr lang="en-US" dirty="0" smtClean="0"/>
              <a:t>to </a:t>
            </a:r>
            <a:r>
              <a:rPr lang="en-US" dirty="0"/>
              <a:t>enhance </a:t>
            </a:r>
            <a:r>
              <a:rPr lang="en-US" dirty="0" smtClean="0"/>
              <a:t>your self-functioning </a:t>
            </a:r>
            <a:r>
              <a:rPr lang="en-US" dirty="0"/>
              <a:t>as a counselor, a supervisor, and a person in relationships.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3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Outcomes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experience </a:t>
            </a:r>
            <a:r>
              <a:rPr lang="en-US" dirty="0"/>
              <a:t>the impact of self-awareness in counseling, supervision, and relationships.</a:t>
            </a:r>
          </a:p>
          <a:p>
            <a:r>
              <a:rPr lang="en-US" dirty="0" smtClean="0"/>
              <a:t>To describe </a:t>
            </a:r>
            <a:r>
              <a:rPr lang="en-US" dirty="0"/>
              <a:t>how </a:t>
            </a:r>
            <a:r>
              <a:rPr lang="en-US" dirty="0" smtClean="0"/>
              <a:t>your self </a:t>
            </a:r>
            <a:r>
              <a:rPr lang="en-US" dirty="0"/>
              <a:t>(the three selves-closed, permeable, flexible) can be integrated and/or fragmented depending upon the situation and self-awareness. </a:t>
            </a:r>
          </a:p>
          <a:p>
            <a:r>
              <a:rPr lang="en-US" dirty="0" smtClean="0"/>
              <a:t>To choose ways </a:t>
            </a:r>
            <a:r>
              <a:rPr lang="en-US" dirty="0"/>
              <a:t>to relate in various interpersonal situations (counseling, supervision, relationships and work).</a:t>
            </a:r>
          </a:p>
          <a:p>
            <a:r>
              <a:rPr lang="en-US" dirty="0" smtClean="0"/>
              <a:t>To identify </a:t>
            </a:r>
            <a:r>
              <a:rPr lang="en-US" dirty="0"/>
              <a:t>implications and impact of self-awareness and choice on relationship competencies in counseling, supervision, relationships and work.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8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Self Awareness-Activity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Who are you?  Make a list.  </a:t>
            </a:r>
            <a:endParaRPr lang="en-US" sz="36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2052" name="Picture 4" descr="C:\Users\jwarren4\AppData\Local\Microsoft\Windows\Temporary Internet Files\Content.IE5\1CAUE4H8\3317005518_00072cfb98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2971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8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What Did You </a:t>
            </a:r>
            <a:r>
              <a:rPr lang="en-US" dirty="0" smtClean="0">
                <a:solidFill>
                  <a:srgbClr val="FFFF00"/>
                </a:solidFill>
              </a:rPr>
              <a:t>Notice?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you discover?</a:t>
            </a:r>
          </a:p>
          <a:p>
            <a:r>
              <a:rPr lang="en-US" dirty="0" smtClean="0"/>
              <a:t>Who defines you?</a:t>
            </a:r>
          </a:p>
          <a:p>
            <a:r>
              <a:rPr lang="en-US" dirty="0" smtClean="0"/>
              <a:t>How might you be different in various situations? </a:t>
            </a:r>
          </a:p>
          <a:p>
            <a:r>
              <a:rPr lang="en-US" dirty="0" smtClean="0"/>
              <a:t>Who is the “self”</a:t>
            </a:r>
            <a:endParaRPr lang="en-US" dirty="0"/>
          </a:p>
        </p:txBody>
      </p:sp>
      <p:pic>
        <p:nvPicPr>
          <p:cNvPr id="5123" name="Picture 3" descr="C:\Users\jwarren4\AppData\Local\Microsoft\Windows\Temporary Internet Files\Content.IE5\89IW7DV8\9456540350_4e2bf23e26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1"/>
            <a:ext cx="3733800" cy="355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8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Roles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:\Users\jwarren4\AppData\Local\Microsoft\Windows\Temporary Internet Files\Content.IE5\079LQ6MK\roles-mafalda[1]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5402580" cy="2609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15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Actions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:\Users\jwarren4\AppData\Local\Microsoft\Windows\Temporary Internet Files\Content.IE5\89IW7DV8\roles[1]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51" y="1600200"/>
            <a:ext cx="8224497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14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History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:\Users\jwarren4\AppData\Local\Microsoft\Windows\Temporary Internet Files\Content.IE5\89IW7DV8\Endless Memories lead page[1]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1542011" cy="132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jwarren4\AppData\Local\Microsoft\Windows\Temporary Internet Files\Content.IE5\Q1KGVQJ7\late-19th-century-family-54891286770856V5YE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5052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jwarren4\AppData\Local\Microsoft\Windows\Temporary Internet Files\Content.IE5\LJBWUQ23\Memories[1]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1"/>
            <a:ext cx="25908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160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624</Words>
  <Application>Microsoft Office PowerPoint</Application>
  <PresentationFormat>On-screen Show (4:3)</PresentationFormat>
  <Paragraphs>105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Wyoming Counseling  Association Conference Friday-October 2 (9:15-10:45 AM)    </vt:lpstr>
      <vt:lpstr>Who You Are Counts: How Your Are Requires Awareness </vt:lpstr>
      <vt:lpstr>Overview</vt:lpstr>
      <vt:lpstr>Outcomes</vt:lpstr>
      <vt:lpstr>Self Awareness-Activity</vt:lpstr>
      <vt:lpstr>What Did You Notice?</vt:lpstr>
      <vt:lpstr>Roles</vt:lpstr>
      <vt:lpstr>Actions</vt:lpstr>
      <vt:lpstr>History</vt:lpstr>
      <vt:lpstr>Alone</vt:lpstr>
      <vt:lpstr>First Needs Met</vt:lpstr>
      <vt:lpstr>How We Can Be </vt:lpstr>
      <vt:lpstr>Closed Door</vt:lpstr>
      <vt:lpstr>Permeable Door</vt:lpstr>
      <vt:lpstr>Open Door</vt:lpstr>
      <vt:lpstr>Activity</vt:lpstr>
      <vt:lpstr>What Did You Notice?</vt:lpstr>
      <vt:lpstr>As a Counselor</vt:lpstr>
      <vt:lpstr>As a Supervisor</vt:lpstr>
      <vt:lpstr>Theories and the Self</vt:lpstr>
      <vt:lpstr>Activity</vt:lpstr>
      <vt:lpstr>What Did You Notice?</vt:lpstr>
      <vt:lpstr>Theories and the Self</vt:lpstr>
      <vt:lpstr>Activity</vt:lpstr>
      <vt:lpstr>How We Want to Be</vt:lpstr>
      <vt:lpstr>PowerPoint Presentation</vt:lpstr>
      <vt:lpstr>Questions</vt:lpstr>
      <vt:lpstr>Thank You</vt:lpstr>
    </vt:vector>
  </TitlesOfParts>
  <Company>University of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You Are Counts; How Your Are Requires Awareness</dc:title>
  <dc:creator>Jane A. Warren</dc:creator>
  <cp:lastModifiedBy>Jane A. Warren</cp:lastModifiedBy>
  <cp:revision>17</cp:revision>
  <dcterms:created xsi:type="dcterms:W3CDTF">2014-10-10T17:44:52Z</dcterms:created>
  <dcterms:modified xsi:type="dcterms:W3CDTF">2015-09-14T17:44:30Z</dcterms:modified>
</cp:coreProperties>
</file>